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1" r:id="rId6"/>
    <p:sldId id="272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96"/>
  </p:normalViewPr>
  <p:slideViewPr>
    <p:cSldViewPr>
      <p:cViewPr varScale="1">
        <p:scale>
          <a:sx n="100" d="100"/>
          <a:sy n="100" d="100"/>
        </p:scale>
        <p:origin x="165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47E84E-A8E3-D562-3C56-0D7767AD9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151CF2-00B9-4F2D-98D2-27492DE7F29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5E3ABB8-2D21-924F-8D12-EA1B1F1DCC59}" type="datetimeFigureOut">
              <a:rPr lang="en-US"/>
              <a:pPr>
                <a:defRPr/>
              </a:pPr>
              <a:t>8/21/26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7449D-E465-F64C-526C-35A8420020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4A960-339C-C17B-F431-BC1CA8B96E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959313B2-47D9-3940-A608-84F39FF9BE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D4B5B0-5CBF-B248-734F-11C0240325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703CA-456E-4D0B-6327-88644753A3D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2E9802-B599-1347-8981-3C5ADD75D6FA}" type="datetimeFigureOut">
              <a:rPr lang="en-US"/>
              <a:pPr>
                <a:defRPr/>
              </a:pPr>
              <a:t>8/21/26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E03A7BB-C79F-8CED-275F-F3163F5AD7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C98542A-797D-38E2-3C5D-DE0D32BD0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8FA7F-24CD-A755-7BA4-3436000F3F6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4D12C-263E-1244-3774-D998C0661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EF6B01A3-7E8E-2947-BB40-9A7832735DB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E52B17FF-CDD5-428B-7D6B-C9C711C7B4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4B8004C5-4BE3-F756-9F0B-A24C318EA2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40F06808-0692-116E-166A-722D1D6C9D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5D7C4687-A246-C71D-3F5B-160116F88B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D54A744A-F87A-56E2-FF2F-FAF06708C4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EBD8B430-3454-788B-4DD7-54382E8B4B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85A6D-F621-33B5-F5EA-816723512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404C6-6225-CB42-AA09-83E3E5376D60}" type="datetime1">
              <a:rPr lang="en-IN" smtClean="0"/>
              <a:t>21/08/26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078D8-D47E-CEA0-A0F5-599AF10C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6E8A0-B0B3-A8B7-8D3C-099F8C7B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9D212-D6A7-9C4D-9755-FF22860823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173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444A8-3061-D887-ADE2-9274B0E48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D9621-6E40-2747-9C29-D59FBA94F873}" type="datetime1">
              <a:rPr lang="en-IN" smtClean="0"/>
              <a:t>21/08/26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56E55-497B-B08D-BA5C-48B7077F9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8DF79-4EFD-2A9B-BE1E-438A3A245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6AEC3-AF69-1F46-B72B-C3DDF6DD41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43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329EC-FE84-64C8-E0A7-DA9702E53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4FDE9-6AE6-DB48-942E-1E38CB6AB619}" type="datetime1">
              <a:rPr lang="en-IN" smtClean="0"/>
              <a:t>21/08/26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0C7F8-BE87-3839-BFE2-1EC2D1E3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21A02-A569-BA40-D817-E0545FCC1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0D032-F455-CA49-8F42-0E0360CDFC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68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6A9252-ED8B-C62F-B0C1-C5DE5A8D7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3DDDB-0EC6-814B-9322-D4525A38B09E}" type="datetime1">
              <a:rPr lang="en-IN" smtClean="0"/>
              <a:t>21/08/26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EE052-CC98-F4F2-C44E-E8E4918A1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9BB2E-5EE5-DDEA-0D1E-61E1625DE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E363B-E214-5745-80F3-67E0E14A5C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93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65D0D4-7154-8983-69F4-6A1D73B12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4E43A-66C1-5E48-8FC8-EC660F07AEC3}" type="datetime1">
              <a:rPr lang="en-IN" smtClean="0"/>
              <a:t>21/08/26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42504-6780-4D5F-E15F-1EAB43903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2B5538-7083-2B77-E25C-942DE65E3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70936-BCE1-F14F-9CF6-275017FBFD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18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B83C1B-CBA5-787B-F1E4-8C5C6CF58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10B79-8C03-0C4E-8FB2-FD209D996595}" type="datetime1">
              <a:rPr lang="en-IN" smtClean="0"/>
              <a:t>21/08/26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2960F-DD18-E28A-AA34-6383F30F0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71BAB-1BAB-ECF2-A773-394AA4D1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FA448-1EA9-7F4C-A910-A80547F352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073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218E2E-F3E9-6E1A-1A4B-319DD163B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43249-897F-5444-8A35-1AE03E684559}" type="datetime1">
              <a:rPr lang="en-IN" smtClean="0"/>
              <a:t>21/08/26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4DDEB-8D59-F941-351E-CAB196DF2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26F70-A6A6-66BF-AE70-5F0ED00E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0079-A85A-2347-A652-B209BEFF41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815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B2AFD-7FEF-CA19-EDC7-3B2A8E64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ACB11-CF40-1740-B411-D58B3D89A49E}" type="datetime1">
              <a:rPr lang="en-IN" smtClean="0"/>
              <a:t>21/08/26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E9D7-218E-26B9-08A1-62896098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52984-1A2F-0E38-2765-E9362CA9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90213-15BF-7342-97E0-B38FD2A92F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044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AF821-A3D9-E052-50D5-63045FFA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52D8D-28CF-2A49-8845-5408CD634DE9}" type="datetime1">
              <a:rPr lang="en-IN" smtClean="0"/>
              <a:t>21/08/26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F64C2-29B4-199A-854B-A31B5D6A2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E4DF2-60DD-1112-4D61-032E6F9C9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8C5C0-B63D-3D4B-921F-900E32529C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03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40956-060E-3DBD-2088-F3EC2AAE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023D2-575A-5341-9C89-F3D77AF10E3C}" type="datetime1">
              <a:rPr lang="en-IN" smtClean="0"/>
              <a:t>21/08/26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7119A-C484-839C-D2B7-A79194DB5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784FC-1CE3-D4D1-F5EC-F95F0CA7E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C5193-C9C7-3843-AC1D-4D5410D306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488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5F7E3-C1CA-52F6-7284-8A8C9A4D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4423C-AC94-C24C-BC51-EBBAC4EB91DE}" type="datetime1">
              <a:rPr lang="en-IN" smtClean="0"/>
              <a:t>21/08/26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9A306-901A-8FB4-AA6A-9320E976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4AC25-C7F5-14BD-68AB-351B8BB6B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52ECA-E580-4847-8A79-8A1A7DC2F5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24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75FFF67-82F8-0FD2-20BD-7E69F6DC6D8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E5E6375-CE96-C02C-7889-E6573C929D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34E90-8CA2-8662-CCAD-279DB057F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009FB3-1FEE-1F4B-A73C-8614BB80A9E5}" type="datetime1">
              <a:rPr lang="en-IN" smtClean="0"/>
              <a:t>21/08/26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57C8B-5162-BBC4-051C-4875FC0AB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018A3-F2ED-590F-3B12-F5B321DCC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E1D473C-C251-3D4A-8644-D67E4C70FEA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>
            <a:extLst>
              <a:ext uri="{FF2B5EF4-FFF2-40B4-BE49-F238E27FC236}">
                <a16:creationId xmlns:a16="http://schemas.microsoft.com/office/drawing/2014/main" id="{E684F51D-2AC5-AE51-73D0-C45A9C2B8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339" y="2181240"/>
            <a:ext cx="7153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International Conference 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Data Science Computation and Security (IDSCS-2026)</a:t>
            </a:r>
            <a:endParaRPr lang="en-IN" altLang="en-US" sz="2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09-10, October’26</a:t>
            </a:r>
            <a:endParaRPr lang="en-IN" altLang="en-US" sz="1600" dirty="0">
              <a:solidFill>
                <a:srgbClr val="002060"/>
              </a:solidFill>
            </a:endParaRPr>
          </a:p>
        </p:txBody>
      </p:sp>
      <p:sp>
        <p:nvSpPr>
          <p:cNvPr id="14339" name="Title 1">
            <a:extLst>
              <a:ext uri="{FF2B5EF4-FFF2-40B4-BE49-F238E27FC236}">
                <a16:creationId xmlns:a16="http://schemas.microsoft.com/office/drawing/2014/main" id="{97F9A5D2-503E-9C2E-A3C7-E9FE5F0FF1C5}"/>
              </a:ext>
            </a:extLst>
          </p:cNvPr>
          <p:cNvSpPr txBox="1">
            <a:spLocks/>
          </p:cNvSpPr>
          <p:nvPr/>
        </p:nvSpPr>
        <p:spPr bwMode="auto">
          <a:xfrm>
            <a:off x="1152402" y="3595718"/>
            <a:ext cx="691515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Paper </a:t>
            </a:r>
            <a:endParaRPr lang="en-US" alt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10">
            <a:extLst>
              <a:ext uri="{FF2B5EF4-FFF2-40B4-BE49-F238E27FC236}">
                <a16:creationId xmlns:a16="http://schemas.microsoft.com/office/drawing/2014/main" id="{45DC0EEB-DC5F-FAF9-FE98-125F586BD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2" y="4787836"/>
            <a:ext cx="7602537" cy="16160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TextBox 12">
            <a:extLst>
              <a:ext uri="{FF2B5EF4-FFF2-40B4-BE49-F238E27FC236}">
                <a16:creationId xmlns:a16="http://schemas.microsoft.com/office/drawing/2014/main" id="{2DB1E0FA-E885-0505-BF66-50C637CC2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128" y="3163649"/>
            <a:ext cx="18697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Paper ID #. ….......</a:t>
            </a:r>
            <a:endParaRPr lang="en-IN" altLang="en-US" sz="18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F0A20A-FCDD-073E-C050-238DA7B6FEC7}"/>
              </a:ext>
            </a:extLst>
          </p:cNvPr>
          <p:cNvSpPr/>
          <p:nvPr/>
        </p:nvSpPr>
        <p:spPr>
          <a:xfrm>
            <a:off x="180975" y="184150"/>
            <a:ext cx="8810625" cy="6521450"/>
          </a:xfrm>
          <a:prstGeom prst="rect">
            <a:avLst/>
          </a:prstGeom>
          <a:noFill/>
          <a:ln w="57150" cmpd="thickThin"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1260DB-ED24-FE35-0D35-24E1D1C53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712" y="454089"/>
            <a:ext cx="7992888" cy="1778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E3A870A-68DF-9633-1661-BD6C66B0F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Outline  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FC571D3B-DB09-87F7-299E-504B8DBAD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88" y="1371600"/>
            <a:ext cx="8048625" cy="40386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Related Works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Definition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 Methodology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&amp; Discussions 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Scope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  </a:t>
            </a:r>
            <a:r>
              <a:rPr lang="en-US" altLang="en-US" dirty="0">
                <a:solidFill>
                  <a:srgbClr val="002060"/>
                </a:solidFill>
              </a:rPr>
              <a:t>          </a:t>
            </a:r>
          </a:p>
          <a:p>
            <a:pPr eaLnBrk="1" hangingPunct="1"/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B129ACD-4232-B58C-32FA-138AD45D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7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5A2D-694F-A6E8-1C44-CBBCFCC9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138"/>
            <a:ext cx="8229600" cy="6778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3690F-940C-D59A-3A26-B7427F45A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133600"/>
          </a:xfrm>
        </p:spPr>
        <p:txBody>
          <a:bodyPr rtlCol="0">
            <a:normAutofit fontScale="85000" lnSpcReduction="20000"/>
          </a:bodyPr>
          <a:lstStyle/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Paper’s Introduction. </a:t>
            </a:r>
          </a:p>
          <a:p>
            <a:pPr marL="1314450" lvl="2" indent="-514350" algn="just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Describe the data and scientific objectives. </a:t>
            </a:r>
          </a:p>
          <a:p>
            <a:pPr marL="1314450" lvl="2" indent="-514350" algn="just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 theoretical/review paper may describe the critical issues and limitations of current approaches, controversies and problems.  </a:t>
            </a:r>
          </a:p>
          <a:p>
            <a:pPr marL="1314450" lvl="2" indent="-514350" algn="just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Case Studies may include insight on best practices.</a:t>
            </a:r>
          </a:p>
          <a:p>
            <a:pPr marL="800100" lvl="2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082346BF-A147-FF26-AAEC-44C7EC3B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2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3C86951-7D60-76A4-AB22-2B7F53C76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 eaLnBrk="1" hangingPunct="1"/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Related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94F5C-A579-0280-0094-EF58AA533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133600"/>
            <a:ext cx="7924800" cy="2667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  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837366-31B4-F4D9-BB70-836D91CB920F}"/>
              </a:ext>
            </a:extLst>
          </p:cNvPr>
          <p:cNvSpPr txBox="1">
            <a:spLocks/>
          </p:cNvSpPr>
          <p:nvPr/>
        </p:nvSpPr>
        <p:spPr>
          <a:xfrm>
            <a:off x="457200" y="2133600"/>
            <a:ext cx="8229600" cy="2133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Related Works  </a:t>
            </a:r>
          </a:p>
          <a:p>
            <a:pPr marL="1314450" lvl="2" indent="-514350" algn="just"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Brief Review  of  Related Works . </a:t>
            </a:r>
          </a:p>
          <a:p>
            <a:pPr marL="1314450" lvl="2" indent="-514350" algn="just"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Theory should be Outlined Mathematically.    </a:t>
            </a:r>
          </a:p>
          <a:p>
            <a:pPr marL="1314450" lvl="2" indent="-514350" algn="just"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Case Studies may include related studies.</a:t>
            </a:r>
          </a:p>
          <a:p>
            <a:pPr marL="800100" lvl="2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A27390B5-F17D-42E4-D1B0-297BD3B8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8C17F-7F6F-333F-B2C1-CEA470113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63" y="328613"/>
            <a:ext cx="8001000" cy="103505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Problem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A3DD3-33DC-60B8-9BFB-D269CCF7D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305800" cy="2971800"/>
          </a:xfrm>
        </p:spPr>
        <p:txBody>
          <a:bodyPr rtlCol="0">
            <a:normAutofit/>
          </a:bodyPr>
          <a:lstStyle/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These slides constitute the  theme of the presentation. 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Only the essential formula,  interpret them to give insights and computational complexities.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For a Theoretical/Review Paper,  include critical analysis 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For Case Studies </a:t>
            </a:r>
            <a:r>
              <a:rPr lang="en-I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include method for using/enhancing advanced computing/communication systems, services, and facilities</a:t>
            </a:r>
            <a:r>
              <a:rPr lang="en-I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A01C5DD-BC6C-DB20-257F-CA26371D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3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CF64932F-940A-756C-5F0D-6FF5CCDA9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3" y="609600"/>
            <a:ext cx="8229600" cy="914400"/>
          </a:xfrm>
        </p:spPr>
        <p:txBody>
          <a:bodyPr/>
          <a:lstStyle/>
          <a:p>
            <a:pPr marL="514350" indent="-514350" eaLnBrk="1" hangingPunct="1"/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 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5AE4B-C373-0DA1-4801-C1059CCB7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62200"/>
            <a:ext cx="8229600" cy="1905000"/>
          </a:xfrm>
        </p:spPr>
        <p:txBody>
          <a:bodyPr rtlCol="0">
            <a:normAutofit fontScale="92500" lnSpcReduction="10000"/>
          </a:bodyPr>
          <a:lstStyle/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Present the key results of a simulation study or data analysis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Include Simulation Environment and accuracy 64 bit/32 bit. 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 not superficially cover all results; cover key results well.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Improvements over Existing Technique should be Tabulated , wherever applicable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F1DE3EF2-36C6-E3E6-ED71-AB52D39F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0BFAABB3-A3F5-F2C6-8589-2461F687F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 eaLnBrk="1" hangingPunct="1"/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CFE72-6900-A8A1-0C7D-25B98C916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62200"/>
            <a:ext cx="8229600" cy="1905000"/>
          </a:xfrm>
        </p:spPr>
        <p:txBody>
          <a:bodyPr rtlCol="0">
            <a:normAutofit fontScale="92500" lnSpcReduction="10000"/>
          </a:bodyPr>
          <a:lstStyle/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Present the key results of a simulation study or data analysis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Include Simulation Environment and accuracy 64 bit/32 bit. 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 not superficially cover all results; cover key results well.</a:t>
            </a:r>
          </a:p>
          <a:p>
            <a:pPr marL="514350" indent="-514350" algn="just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Improvements over Existing Technique should be Tabulated , wherever applicable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95091E8-4C95-3E58-1B02-C74CCF0C8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3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411428FB-E9C8-850D-254C-94BA84027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 eaLnBrk="1" hangingPunct="1"/>
            <a:r>
              <a:rPr lang="en-US" altLang="en-US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B71E7-2A56-351A-620D-6C01BBE57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91440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Conclusions must be brief and indicative </a:t>
            </a:r>
            <a:r>
              <a:rPr lang="en-US" dirty="0"/>
              <a:t>        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0B0C8E2-75E8-45A4-604A-A35948FB4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2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A02C2-D917-659A-85A7-4FF01FEE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Future Scope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3F633E06-FD82-6CC0-D1AE-E5023C0B7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590800"/>
            <a:ext cx="8229600" cy="685800"/>
          </a:xfrm>
        </p:spPr>
        <p:txBody>
          <a:bodyPr/>
          <a:lstStyle/>
          <a:p>
            <a:pPr marL="514350" indent="-514350" eaLnBrk="1" hangingPunct="1"/>
            <a:r>
              <a:rPr lang="en-US" altLang="en-US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Optionally give pointers to future research</a:t>
            </a:r>
            <a:endParaRPr lang="en-US" altLang="en-US" b="1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35CFBF6-D906-C66F-84E0-9B0978C1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1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A34C0FCF-1777-FC53-2659-0BE36FF0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239000" cy="1096962"/>
          </a:xfrm>
        </p:spPr>
        <p:txBody>
          <a:bodyPr/>
          <a:lstStyle/>
          <a:p>
            <a:pPr marL="514350" indent="-514350" eaLnBrk="1" hangingPunct="1"/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      </a:t>
            </a:r>
            <a:r>
              <a:rPr lang="en-US" altLang="en-US" dirty="0"/>
              <a:t>      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5C5B39BE-47CC-FEA6-F6CE-52DAA1199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358140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Insert 5-7 Key References Only in Springer Style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30D846F-0F4E-619E-E5C0-1E102228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  <a:gradFill>
            <a:gsLst>
              <a:gs pos="0">
                <a:srgbClr val="0070C0"/>
              </a:gs>
              <a:gs pos="9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dirty="0"/>
              <a:t>International Conference on Data Science, Computation, and Security, 09-10, October'26 (IDSCS'26)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</TotalTime>
  <Words>435</Words>
  <Application>Microsoft Macintosh PowerPoint</Application>
  <PresentationFormat>On-screen Show (4:3)</PresentationFormat>
  <Paragraphs>58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Office Theme</vt:lpstr>
      <vt:lpstr>PowerPoint Presentation</vt:lpstr>
      <vt:lpstr>Paper Outline  </vt:lpstr>
      <vt:lpstr>Introduction</vt:lpstr>
      <vt:lpstr>Related Works</vt:lpstr>
      <vt:lpstr>Problem Definition</vt:lpstr>
      <vt:lpstr>Proposed  Methodology</vt:lpstr>
      <vt:lpstr>Results</vt:lpstr>
      <vt:lpstr>Conclusion</vt:lpstr>
      <vt:lpstr>Future Scope</vt:lpstr>
      <vt:lpstr>References           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Title</dc:title>
  <dc:creator>Debanjan Konar</dc:creator>
  <cp:lastModifiedBy>Dr Samiksha Shukla</cp:lastModifiedBy>
  <cp:revision>79</cp:revision>
  <dcterms:created xsi:type="dcterms:W3CDTF">2015-11-18T04:42:35Z</dcterms:created>
  <dcterms:modified xsi:type="dcterms:W3CDTF">2026-08-21T07:04:07Z</dcterms:modified>
</cp:coreProperties>
</file>